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8" r:id="rId7"/>
    <p:sldId id="263" r:id="rId8"/>
    <p:sldId id="271" r:id="rId9"/>
    <p:sldId id="270" r:id="rId10"/>
    <p:sldId id="269" r:id="rId11"/>
    <p:sldId id="264" r:id="rId12"/>
    <p:sldId id="265" r:id="rId13"/>
    <p:sldId id="266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6603D3-EC22-F245-9082-D13B61A372F8}" v="90" dt="2019-09-20T19:59:49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6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200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436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C8440-2EAC-144C-8DB7-DEEDCA2E8EEA}" type="datetimeFigureOut">
              <a:rPr lang="en-US" smtClean="0"/>
              <a:t>9/20/19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3ABD7-24FD-254C-972D-8FD39A95A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18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Issue with protecting our families: either we have device protection or network protection. Disney is the only software I’m aware of that does both and comes highly </a:t>
            </a:r>
            <a:r>
              <a:rPr lang="en-US" dirty="0" err="1"/>
              <a:t>recommende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3ABD7-24FD-254C-972D-8FD39A95A5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7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8274-84E8-6046-933F-B62534333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269A3-7D5D-7846-AADB-E5B670F88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FDA21-E0AF-A74F-9BAE-9CE74BAA6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3E58B-671A-2B4D-8CE1-C6876E55B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1FFEF-E196-2A43-BADE-8DD97DDE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F8B8-C8C2-9E4B-8B50-5C10837A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674EC-365C-9B49-9515-DEE0C1347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70B1B-685A-774F-8EFE-A3DB24B0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F7FA-5F39-8445-A01D-72475C200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CEE6E-45D8-C945-9BD3-A84317A3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86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B6B1C0-0194-2347-8D8D-855E8858D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EF36C-3BD4-D44E-B4B0-ECDDF9353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2EF07-EE33-C545-8C0A-D2FB4DF0F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B96FF-AC1A-2346-8A24-2029E27A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264BD-6064-EF46-B2F1-E5FFF326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6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6A4C-AED2-B749-AC3B-5FA64C237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DDFDB-98E7-8F4B-8616-2EF11404B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0ADE-C12C-F14F-B16C-7D991458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D17A6-3931-B848-9C04-E88B33F0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22AE6-5925-8242-B2B6-89A9B345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2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50C1-3905-AD47-AFB5-94B11CD2B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3C576-493D-AA46-B090-9288070A4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812B0-2425-DB4E-BFCE-13479920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73B18-AA0C-1841-B2E9-CB80F6B2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C92F4-740A-5A4F-AA11-705F91BD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0D590-2CE4-A84B-B2F4-326EF9569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35129-AE36-E942-BBD1-26526DEFC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A9B1B-110D-974A-8476-0C2C09E53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F6A69-258D-7047-858B-C4A9BB27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518D8-6176-1841-948D-AE6DD76B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B41B9-B7B6-3146-9F52-9136661D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7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102CA-5A13-7348-870D-56FB7168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6DC62-09BF-1A43-91F9-9808ABCEE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BCE42-6F35-6449-B3E0-7A2F677BC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A376-750C-2946-B063-DBE3285C0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A3F64-B9D2-7F4F-BE4B-1588BBDCE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567DE-DE84-F04D-AF1F-86D448A4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D8EEC-CEAB-5542-9D93-BBB74B60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528D5-EA21-AC4C-A105-575AA1FAD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3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525C3-CF0D-C144-95E0-EDAC7FE9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D06E6-58C0-7449-9326-8B7F0701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C0FA8-33DB-9B43-96A0-BCC9B990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1B2AF-FC7A-7349-8C75-C64B59D7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6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709F8E-2FC5-4A41-85C8-6A2BB109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B38D1-C41E-9545-A06F-4848EEE4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6E97B-EBE5-ED4E-B3F9-4296F350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2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135F-C606-6A48-906A-46785BBB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1CD7F-3151-DD4B-8163-A3851325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8A4DF-A81A-B449-AE70-B843DF991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917A-6F7C-944C-88A2-F8EBCD7B4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A8329-9C6C-2C4A-BBB9-A804C3B5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262AB-1384-D24E-89F9-CCE32D6D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5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CF64-128A-C34F-AAF3-60ABBBFB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6CB49-BE7B-2B45-888D-34CF01CA8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1BAB0-73D2-2242-8396-B2EDF99AB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23CF9-E02D-0C4A-B040-60BC94AB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088B0-2E8B-8947-9E9D-8C36FAEBE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E0BFE-54B8-EE43-89D6-B467726A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7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E0C14-C2B5-7D46-927C-86500377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17C58-1552-7A4C-9EE4-F812559E2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173C4-3366-C14B-B5FF-4D91C03E3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77B37-D55D-9447-A445-3085F2554353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D250D-0922-9244-B1F4-AFF7F713F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EE7B6-70C8-894B-9307-8247BC46B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6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7p1hSniRkw#action=shar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E340-377E-E445-B0A3-81D0D50F8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59413-68D6-FB4A-A291-65107DF2B6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9E5C2-9931-F74F-B4B5-F31A23FC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4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D92019-D59F-104C-AB83-40331C1A9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4512" y="643467"/>
            <a:ext cx="36629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0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The Changing Face of Technology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9F6-5084-7B43-B505-8431B892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Prayer.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Purpose of Parent Equipping.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3200" i="1" dirty="0">
                <a:solidFill>
                  <a:srgbClr val="FFFFFF"/>
                </a:solidFill>
              </a:rPr>
              <a:t>Four Things Youth Workers Would Tell Parents About Teenagers, Social Media, and Technology.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Recommended Resources.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Books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Covenant Eyes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87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The Changing Face of Technology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9F6-5084-7B43-B505-8431B892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Prayer.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Purpose of Parent Equipping.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3200" i="1" dirty="0">
                <a:solidFill>
                  <a:srgbClr val="FFFFFF"/>
                </a:solidFill>
              </a:rPr>
              <a:t>Four Things Youth Workers Would Tell Parents About Teenagers, Social Media, and Technology.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Recommended Resources.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Books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Covenant Eyes</a:t>
            </a:r>
          </a:p>
          <a:p>
            <a:pPr lvl="1"/>
            <a:r>
              <a:rPr lang="en-US" dirty="0">
                <a:solidFill>
                  <a:srgbClr val="FFFFFF"/>
                </a:solidFill>
                <a:hlinkClick r:id="rId3"/>
              </a:rPr>
              <a:t>Disney’s Circle- strongest recommendation</a:t>
            </a:r>
            <a:endParaRPr lang="en-US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35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The Changing Face of Technology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9F6-5084-7B43-B505-8431B892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Prayer.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Purpose of Parent Equipping.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3200" i="1" dirty="0">
                <a:solidFill>
                  <a:srgbClr val="FFFFFF"/>
                </a:solidFill>
              </a:rPr>
              <a:t>Four Things Youth Workers Would Tell Parents About Teenagers, Social Media, and Technology.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Recommended Resources. </a:t>
            </a:r>
          </a:p>
          <a:p>
            <a:pPr lvl="1"/>
            <a:r>
              <a:rPr lang="en-US" i="1" dirty="0">
                <a:solidFill>
                  <a:srgbClr val="FFFFFF"/>
                </a:solidFill>
              </a:rPr>
              <a:t>The Tech-Wise Family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Covenant Eyes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Disney’s Circle- strongest recommendation</a:t>
            </a:r>
          </a:p>
          <a:p>
            <a:r>
              <a:rPr lang="en-US" sz="3200" dirty="0">
                <a:solidFill>
                  <a:srgbClr val="FFFFFF"/>
                </a:solidFill>
              </a:rPr>
              <a:t>15 Apps Parents Should Know About.</a:t>
            </a:r>
            <a:endParaRPr lang="en-US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02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Title 1">
            <a:extLst>
              <a:ext uri="{FF2B5EF4-FFF2-40B4-BE49-F238E27FC236}">
                <a16:creationId xmlns:a16="http://schemas.microsoft.com/office/drawing/2014/main" id="{762920F1-BC7D-C545-B043-B7D37646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/>
              <a:t>15 Apps Parents Should Know About</a:t>
            </a:r>
          </a:p>
        </p:txBody>
      </p:sp>
      <p:sp>
        <p:nvSpPr>
          <p:cNvPr id="1040" name="Content Placeholder 2">
            <a:extLst>
              <a:ext uri="{FF2B5EF4-FFF2-40B4-BE49-F238E27FC236}">
                <a16:creationId xmlns:a16="http://schemas.microsoft.com/office/drawing/2014/main" id="{B2B73032-E1B2-424E-9745-B68E5A24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See Handout for detailed description of each. </a:t>
            </a:r>
          </a:p>
          <a:p>
            <a:r>
              <a:rPr lang="en-US" sz="1800" dirty="0"/>
              <a:t>Of particular interest: </a:t>
            </a:r>
            <a:r>
              <a:rPr lang="en-US" sz="1800" dirty="0" err="1"/>
              <a:t>SnapChat</a:t>
            </a:r>
            <a:r>
              <a:rPr lang="en-US" sz="1800" dirty="0"/>
              <a:t>, </a:t>
            </a:r>
            <a:r>
              <a:rPr lang="en-US" sz="1800" dirty="0" err="1"/>
              <a:t>TikTok</a:t>
            </a:r>
            <a:r>
              <a:rPr lang="en-US" sz="1800" dirty="0"/>
              <a:t>, Calculator%</a:t>
            </a:r>
          </a:p>
          <a:p>
            <a:r>
              <a:rPr lang="en-US" sz="1800" dirty="0"/>
              <a:t>Note on WhatsApp: used a lot by international travelers and people from other countries. Versatile platform that works globally. </a:t>
            </a:r>
          </a:p>
          <a:p>
            <a:endParaRPr lang="en-US" sz="1800" dirty="0"/>
          </a:p>
        </p:txBody>
      </p:sp>
      <p:sp>
        <p:nvSpPr>
          <p:cNvPr id="1042" name="Freeform: Shape 19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6F247F14-4FB9-B94F-B997-FA0C5FD18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r="11172"/>
          <a:stretch/>
        </p:blipFill>
        <p:spPr bwMode="auto"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898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The Changing Face of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9F6-5084-7B43-B505-8431B892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Prayer.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Purpose of Parent Equipping. </a:t>
            </a:r>
          </a:p>
        </p:txBody>
      </p:sp>
    </p:spTree>
    <p:extLst>
      <p:ext uri="{BB962C8B-B14F-4D97-AF65-F5344CB8AC3E}">
        <p14:creationId xmlns:p14="http://schemas.microsoft.com/office/powerpoint/2010/main" val="1685085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7A01B-2106-3D4D-B020-96AB547B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/>
              <a:t>Ephesians 4:11–12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A2DD3-FDF2-7C45-9118-5304B1D42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10833046" cy="3327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11 And He Himself gave some [to be] apostles, some prophets, some evangelists, and some pastors and teachers, 12 for the equipping of the saints for the work of ministry, for the edifying of the body of Christ.</a:t>
            </a:r>
          </a:p>
        </p:txBody>
      </p:sp>
    </p:spTree>
    <p:extLst>
      <p:ext uri="{BB962C8B-B14F-4D97-AF65-F5344CB8AC3E}">
        <p14:creationId xmlns:p14="http://schemas.microsoft.com/office/powerpoint/2010/main" val="3109954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7A01B-2106-3D4D-B020-96AB547B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 dirty="0"/>
              <a:t>Youth Group Mission Statement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A2DD3-FDF2-7C45-9118-5304B1D42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i="1" dirty="0"/>
              <a:t>The youth group at Harvest Baptist Church exists to assist parents in the discipling of their teenagers. </a:t>
            </a:r>
          </a:p>
        </p:txBody>
      </p:sp>
    </p:spTree>
    <p:extLst>
      <p:ext uri="{BB962C8B-B14F-4D97-AF65-F5344CB8AC3E}">
        <p14:creationId xmlns:p14="http://schemas.microsoft.com/office/powerpoint/2010/main" val="1885127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The Changing Face of Technology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9F6-5084-7B43-B505-8431B892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Prayer.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Purpose of Parent Equipping.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3200" i="1" dirty="0">
                <a:solidFill>
                  <a:srgbClr val="FFFFFF"/>
                </a:solidFill>
              </a:rPr>
              <a:t>Four Things Youth Workers Would Tell Parents About Teenagers, Social Media, and Technology. </a:t>
            </a: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90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06173-0394-A047-8EFE-7EC89185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3700" i="1" dirty="0">
                <a:solidFill>
                  <a:schemeClr val="accent1"/>
                </a:solidFill>
              </a:rPr>
              <a:t>Four Things Youth Workers Would Tell Parents About Teenagers, Social Media, and Technology. </a:t>
            </a:r>
            <a:br>
              <a:rPr lang="en-US" sz="3700" i="1" dirty="0">
                <a:solidFill>
                  <a:schemeClr val="accent1"/>
                </a:solidFill>
              </a:rPr>
            </a:br>
            <a:endParaRPr lang="en-US" sz="3700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59E6D-6670-C245-BD15-833AEFD5A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320040"/>
            <a:ext cx="6894404" cy="6217920"/>
          </a:xfrm>
        </p:spPr>
        <p:txBody>
          <a:bodyPr anchor="ctr">
            <a:normAutofit lnSpcReduction="10000"/>
          </a:bodyPr>
          <a:lstStyle/>
          <a:p>
            <a:r>
              <a:rPr lang="en-US" sz="3200" dirty="0"/>
              <a:t>Behind your back, kids will tell their youth pastor that they resist technological restrictions at home, but they know their parents are doing the wise thing.</a:t>
            </a:r>
          </a:p>
          <a:p>
            <a:r>
              <a:rPr lang="en-US" sz="3200" dirty="0"/>
              <a:t>If your son has unfettered access to the internet, he is almost definitely looking at pornography. </a:t>
            </a:r>
          </a:p>
          <a:p>
            <a:r>
              <a:rPr lang="en-US" sz="3200" dirty="0"/>
              <a:t>If your son or daughter has </a:t>
            </a:r>
            <a:r>
              <a:rPr lang="en-US" sz="3200" dirty="0" err="1"/>
              <a:t>SnapChat</a:t>
            </a:r>
            <a:r>
              <a:rPr lang="en-US" sz="3200" dirty="0"/>
              <a:t>, they are being exposed to awful things or being enabled to do awful things.</a:t>
            </a:r>
          </a:p>
          <a:p>
            <a:r>
              <a:rPr lang="en-US" sz="3200" dirty="0"/>
              <a:t>Your child may not go looking for trouble but it will come looking for them.</a:t>
            </a:r>
          </a:p>
        </p:txBody>
      </p:sp>
    </p:spTree>
    <p:extLst>
      <p:ext uri="{BB962C8B-B14F-4D97-AF65-F5344CB8AC3E}">
        <p14:creationId xmlns:p14="http://schemas.microsoft.com/office/powerpoint/2010/main" val="276624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The Changing Face of Technology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9F6-5084-7B43-B505-8431B892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Prayer.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Purpose of Parent Equipping.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3200" i="1" dirty="0">
                <a:solidFill>
                  <a:srgbClr val="FFFFFF"/>
                </a:solidFill>
              </a:rPr>
              <a:t>Four Things Youth Workers Would Tell Parents About Teenagers, Social Media, and Technology.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Recommended Resources.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Books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8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6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61A037-7C18-BB4A-B6B3-EB6766F04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7380" y="643467"/>
            <a:ext cx="399723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08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44F127DF-E349-1F4A-B457-585A226B5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9331" y="643467"/>
            <a:ext cx="359333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19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402</Words>
  <Application>Microsoft Macintosh PowerPoint</Application>
  <PresentationFormat>Widescreen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The Changing Face of Technology</vt:lpstr>
      <vt:lpstr>Ephesians 4:11–12</vt:lpstr>
      <vt:lpstr>Youth Group Mission Statement</vt:lpstr>
      <vt:lpstr>The Changing Face of Technology</vt:lpstr>
      <vt:lpstr>Four Things Youth Workers Would Tell Parents About Teenagers, Social Media, and Technology.  </vt:lpstr>
      <vt:lpstr>The Changing Face of Technology</vt:lpstr>
      <vt:lpstr>PowerPoint Presentation</vt:lpstr>
      <vt:lpstr>PowerPoint Presentation</vt:lpstr>
      <vt:lpstr>PowerPoint Presentation</vt:lpstr>
      <vt:lpstr>The Changing Face of Technology</vt:lpstr>
      <vt:lpstr>The Changing Face of Technology</vt:lpstr>
      <vt:lpstr>The Changing Face of Technology</vt:lpstr>
      <vt:lpstr>15 Apps Parents Should Know About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Bedics</dc:creator>
  <cp:lastModifiedBy>Drew Bedics</cp:lastModifiedBy>
  <cp:revision>1</cp:revision>
  <dcterms:created xsi:type="dcterms:W3CDTF">2019-09-19T19:04:45Z</dcterms:created>
  <dcterms:modified xsi:type="dcterms:W3CDTF">2019-09-20T20:33:59Z</dcterms:modified>
</cp:coreProperties>
</file>